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3" r:id="rId6"/>
    <p:sldId id="276" r:id="rId7"/>
    <p:sldId id="275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5"/>
  </p:normalViewPr>
  <p:slideViewPr>
    <p:cSldViewPr snapToGrid="0" snapToObjects="1">
      <p:cViewPr>
        <p:scale>
          <a:sx n="77" d="100"/>
          <a:sy n="77" d="100"/>
        </p:scale>
        <p:origin x="768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>
                    <a:shade val="36000"/>
                    <a:satMod val="120000"/>
                  </a:schemeClr>
                  <a:schemeClr val="accent1">
                    <a:tint val="40000"/>
                  </a:schemeClr>
                </a:duotone>
              </a:blip>
              <a:tile tx="0" ty="0" sx="60000" sy="59000" flip="none" algn="tl"/>
            </a:blipFill>
            <a:ln>
              <a:noFill/>
            </a:ln>
            <a:effectLst>
              <a:softEdge rad="12700"/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AC-4E8B-BA2A-621AA1AA86D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</c:dLbls>
        <c:gapWidth val="100"/>
        <c:overlap val="-24"/>
        <c:axId val="1789527119"/>
        <c:axId val="1789260015"/>
      </c:barChart>
      <c:catAx>
        <c:axId val="178952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260015"/>
        <c:crosses val="autoZero"/>
        <c:auto val="1"/>
        <c:lblAlgn val="ctr"/>
        <c:lblOffset val="100"/>
        <c:noMultiLvlLbl val="0"/>
      </c:catAx>
      <c:valAx>
        <c:axId val="178926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52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Plant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Fruit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pPr>
            <a:lnSpc>
              <a:spcPct val="100000"/>
            </a:lnSpc>
          </a:pPr>
          <a:r>
            <a:rPr lang="en-US" dirty="0"/>
            <a:t>Body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5C75D25B-729C-4880-9D2E-0125BC8E10B6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D306BA23-CBDB-4B76-9A00-F1BD2D0E3AB6}" type="pres">
      <dgm:prSet presAssocID="{AAC263CB-8256-4B03-92FE-1622698FB3E9}" presName="compNode" presStyleCnt="0"/>
      <dgm:spPr/>
    </dgm:pt>
    <dgm:pt modelId="{7BE66FA6-753F-4634-847C-3776E08D4B7E}" type="pres">
      <dgm:prSet presAssocID="{AAC263CB-8256-4B03-92FE-1622698FB3E9}" presName="bgRect" presStyleLbl="bgShp" presStyleIdx="0" presStyleCnt="3" custLinFactNeighborX="91617" custLinFactNeighborY="-31504"/>
      <dgm:spPr/>
    </dgm:pt>
    <dgm:pt modelId="{D5B4F75B-F23E-458D-8503-2D17FB11A702}" type="pres">
      <dgm:prSet presAssocID="{AAC263CB-8256-4B03-92FE-1622698FB3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3606B416-D160-4DEA-B617-D22C0FB8F203}" type="pres">
      <dgm:prSet presAssocID="{AAC263CB-8256-4B03-92FE-1622698FB3E9}" presName="spaceRect" presStyleCnt="0"/>
      <dgm:spPr/>
    </dgm:pt>
    <dgm:pt modelId="{8B3907AB-9FCD-4D59-B68F-4F73F035FE52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</dgm:pt>
    <dgm:pt modelId="{7E777C8E-F91A-4641-B0A0-AB8F8C847C69}" type="pres">
      <dgm:prSet presAssocID="{808B76D0-8EC7-469A-93AC-7A6017188A9D}" presName="sibTrans" presStyleCnt="0"/>
      <dgm:spPr/>
    </dgm:pt>
    <dgm:pt modelId="{C97003FF-391E-467A-A738-C6497D580523}" type="pres">
      <dgm:prSet presAssocID="{4E8D2E69-0173-4BD3-B96A-7A9C5DD12B47}" presName="compNode" presStyleCnt="0"/>
      <dgm:spPr/>
    </dgm:pt>
    <dgm:pt modelId="{0F6BAAF8-CB60-4B3A-8B7F-F036077073E4}" type="pres">
      <dgm:prSet presAssocID="{4E8D2E69-0173-4BD3-B96A-7A9C5DD12B47}" presName="bgRect" presStyleLbl="bgShp" presStyleIdx="1" presStyleCnt="3"/>
      <dgm:spPr/>
    </dgm:pt>
    <dgm:pt modelId="{BF46F64E-08D3-4401-971A-A37980929B2F}" type="pres">
      <dgm:prSet presAssocID="{4E8D2E69-0173-4BD3-B96A-7A9C5DD12B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389F81C1-C561-4A25-83FE-46BB28BC5B3A}" type="pres">
      <dgm:prSet presAssocID="{4E8D2E69-0173-4BD3-B96A-7A9C5DD12B47}" presName="spaceRect" presStyleCnt="0"/>
      <dgm:spPr/>
    </dgm:pt>
    <dgm:pt modelId="{733FAF41-DF03-485F-8F06-C142970A5497}" type="pres">
      <dgm:prSet presAssocID="{4E8D2E69-0173-4BD3-B96A-7A9C5DD12B47}" presName="parTx" presStyleLbl="revTx" presStyleIdx="1" presStyleCnt="3">
        <dgm:presLayoutVars>
          <dgm:chMax val="0"/>
          <dgm:chPref val="0"/>
        </dgm:presLayoutVars>
      </dgm:prSet>
      <dgm:spPr/>
    </dgm:pt>
    <dgm:pt modelId="{D9C062C7-DE09-4BE5-9372-87D3C2DBB0FF}" type="pres">
      <dgm:prSet presAssocID="{FEF1E80E-8A9E-4B0A-817C-2A4CFDCF3FB2}" presName="sibTrans" presStyleCnt="0"/>
      <dgm:spPr/>
    </dgm:pt>
    <dgm:pt modelId="{2D358619-623B-4E64-8786-ED7DAFC11DC5}" type="pres">
      <dgm:prSet presAssocID="{93A6A030-ABAB-4EFA-B539-0FDB3E07C1EF}" presName="compNode" presStyleCnt="0"/>
      <dgm:spPr/>
    </dgm:pt>
    <dgm:pt modelId="{AFB2F689-BE38-4D4D-BBC2-8CA8AEAAD3B8}" type="pres">
      <dgm:prSet presAssocID="{93A6A030-ABAB-4EFA-B539-0FDB3E07C1EF}" presName="bgRect" presStyleLbl="bgShp" presStyleIdx="2" presStyleCnt="3"/>
      <dgm:spPr/>
    </dgm:pt>
    <dgm:pt modelId="{37FC968D-54D8-4E5B-AA68-7BB356A0611B}" type="pres">
      <dgm:prSet presAssocID="{93A6A030-ABAB-4EFA-B539-0FDB3E07C1EF}" presName="iconRect" presStyleLbl="node1" presStyleIdx="2" presStyleCnt="3" custLinFactNeighborY="-8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02DB9CD-1B62-4E12-BB7D-3B0DBA05F346}" type="pres">
      <dgm:prSet presAssocID="{93A6A030-ABAB-4EFA-B539-0FDB3E07C1EF}" presName="spaceRect" presStyleCnt="0"/>
      <dgm:spPr/>
    </dgm:pt>
    <dgm:pt modelId="{73BA3BD0-B804-40ED-B730-B739330E1722}" type="pres">
      <dgm:prSet presAssocID="{93A6A030-ABAB-4EFA-B539-0FDB3E07C1EF}" presName="parTx" presStyleLbl="revTx" presStyleIdx="2" presStyleCnt="3" custLinFactNeighborX="0" custLinFactNeighborY="43">
        <dgm:presLayoutVars>
          <dgm:chMax val="0"/>
          <dgm:chPref val="0"/>
        </dgm:presLayoutVars>
      </dgm:prSet>
      <dgm:spPr/>
    </dgm:pt>
  </dgm:ptLst>
  <dgm:cxnLst>
    <dgm:cxn modelId="{7540662E-D116-4373-8557-BE60021FE4EE}" type="presOf" srcId="{AAC263CB-8256-4B03-92FE-1622698FB3E9}" destId="{8B3907AB-9FCD-4D59-B68F-4F73F035FE52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80609053-FDEF-4334-8FBE-B3BA38CB8912}" type="presOf" srcId="{D4503D04-C97E-4622-AE07-D0307CB3B4CA}" destId="{5C75D25B-729C-4880-9D2E-0125BC8E10B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3F2D191-B5EC-40C1-AE92-55705BD911BA}" type="presOf" srcId="{4E8D2E69-0173-4BD3-B96A-7A9C5DD12B47}" destId="{733FAF41-DF03-485F-8F06-C142970A5497}" srcOrd="0" destOrd="0" presId="urn:microsoft.com/office/officeart/2018/2/layout/IconVerticalSolidList"/>
    <dgm:cxn modelId="{8D594CBB-8E88-448B-B883-09FA83506CBA}" type="presOf" srcId="{93A6A030-ABAB-4EFA-B539-0FDB3E07C1EF}" destId="{73BA3BD0-B804-40ED-B730-B739330E1722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77174FFC-565E-4D2C-89FD-2AED42E179E6}" type="presParOf" srcId="{5C75D25B-729C-4880-9D2E-0125BC8E10B6}" destId="{D306BA23-CBDB-4B76-9A00-F1BD2D0E3AB6}" srcOrd="0" destOrd="0" presId="urn:microsoft.com/office/officeart/2018/2/layout/IconVerticalSolidList"/>
    <dgm:cxn modelId="{7549D3C1-C75B-4C36-B29F-1E0F23029184}" type="presParOf" srcId="{D306BA23-CBDB-4B76-9A00-F1BD2D0E3AB6}" destId="{7BE66FA6-753F-4634-847C-3776E08D4B7E}" srcOrd="0" destOrd="0" presId="urn:microsoft.com/office/officeart/2018/2/layout/IconVerticalSolidList"/>
    <dgm:cxn modelId="{5018B3FB-29D0-4E87-9EFB-0C0C0CAD84D9}" type="presParOf" srcId="{D306BA23-CBDB-4B76-9A00-F1BD2D0E3AB6}" destId="{D5B4F75B-F23E-458D-8503-2D17FB11A702}" srcOrd="1" destOrd="0" presId="urn:microsoft.com/office/officeart/2018/2/layout/IconVerticalSolidList"/>
    <dgm:cxn modelId="{DDFB7701-C74E-4A52-9B0B-7DC1D3C3577E}" type="presParOf" srcId="{D306BA23-CBDB-4B76-9A00-F1BD2D0E3AB6}" destId="{3606B416-D160-4DEA-B617-D22C0FB8F203}" srcOrd="2" destOrd="0" presId="urn:microsoft.com/office/officeart/2018/2/layout/IconVerticalSolidList"/>
    <dgm:cxn modelId="{687D608F-CAED-4075-A830-F635581B3BD6}" type="presParOf" srcId="{D306BA23-CBDB-4B76-9A00-F1BD2D0E3AB6}" destId="{8B3907AB-9FCD-4D59-B68F-4F73F035FE52}" srcOrd="3" destOrd="0" presId="urn:microsoft.com/office/officeart/2018/2/layout/IconVerticalSolidList"/>
    <dgm:cxn modelId="{6DED0859-FC05-4545-B578-0DF329D20AA1}" type="presParOf" srcId="{5C75D25B-729C-4880-9D2E-0125BC8E10B6}" destId="{7E777C8E-F91A-4641-B0A0-AB8F8C847C69}" srcOrd="1" destOrd="0" presId="urn:microsoft.com/office/officeart/2018/2/layout/IconVerticalSolidList"/>
    <dgm:cxn modelId="{F20F05DC-273B-43D2-9D74-673E7EDDC510}" type="presParOf" srcId="{5C75D25B-729C-4880-9D2E-0125BC8E10B6}" destId="{C97003FF-391E-467A-A738-C6497D580523}" srcOrd="2" destOrd="0" presId="urn:microsoft.com/office/officeart/2018/2/layout/IconVerticalSolidList"/>
    <dgm:cxn modelId="{7704DEC1-3D06-49F9-BB69-558AE8E6127F}" type="presParOf" srcId="{C97003FF-391E-467A-A738-C6497D580523}" destId="{0F6BAAF8-CB60-4B3A-8B7F-F036077073E4}" srcOrd="0" destOrd="0" presId="urn:microsoft.com/office/officeart/2018/2/layout/IconVerticalSolidList"/>
    <dgm:cxn modelId="{E7D5087A-A451-4BB5-A277-F2244B09EE05}" type="presParOf" srcId="{C97003FF-391E-467A-A738-C6497D580523}" destId="{BF46F64E-08D3-4401-971A-A37980929B2F}" srcOrd="1" destOrd="0" presId="urn:microsoft.com/office/officeart/2018/2/layout/IconVerticalSolidList"/>
    <dgm:cxn modelId="{1040220C-63BF-4CE2-BD48-13D10DA9FF15}" type="presParOf" srcId="{C97003FF-391E-467A-A738-C6497D580523}" destId="{389F81C1-C561-4A25-83FE-46BB28BC5B3A}" srcOrd="2" destOrd="0" presId="urn:microsoft.com/office/officeart/2018/2/layout/IconVerticalSolidList"/>
    <dgm:cxn modelId="{E5B26274-A31C-4CCC-979C-44A21C89FFEF}" type="presParOf" srcId="{C97003FF-391E-467A-A738-C6497D580523}" destId="{733FAF41-DF03-485F-8F06-C142970A5497}" srcOrd="3" destOrd="0" presId="urn:microsoft.com/office/officeart/2018/2/layout/IconVerticalSolidList"/>
    <dgm:cxn modelId="{9C5FC9A7-25F9-4AD0-A8EB-A5EECA41C85F}" type="presParOf" srcId="{5C75D25B-729C-4880-9D2E-0125BC8E10B6}" destId="{D9C062C7-DE09-4BE5-9372-87D3C2DBB0FF}" srcOrd="3" destOrd="0" presId="urn:microsoft.com/office/officeart/2018/2/layout/IconVerticalSolidList"/>
    <dgm:cxn modelId="{4634DE91-2234-4348-B1EC-7B8B567420AC}" type="presParOf" srcId="{5C75D25B-729C-4880-9D2E-0125BC8E10B6}" destId="{2D358619-623B-4E64-8786-ED7DAFC11DC5}" srcOrd="4" destOrd="0" presId="urn:microsoft.com/office/officeart/2018/2/layout/IconVerticalSolidList"/>
    <dgm:cxn modelId="{2395A12A-8748-45E6-9C28-28CB820A8A39}" type="presParOf" srcId="{2D358619-623B-4E64-8786-ED7DAFC11DC5}" destId="{AFB2F689-BE38-4D4D-BBC2-8CA8AEAAD3B8}" srcOrd="0" destOrd="0" presId="urn:microsoft.com/office/officeart/2018/2/layout/IconVerticalSolidList"/>
    <dgm:cxn modelId="{87BAECAA-A3D7-46BD-8287-CA89F53A243F}" type="presParOf" srcId="{2D358619-623B-4E64-8786-ED7DAFC11DC5}" destId="{37FC968D-54D8-4E5B-AA68-7BB356A0611B}" srcOrd="1" destOrd="0" presId="urn:microsoft.com/office/officeart/2018/2/layout/IconVerticalSolidList"/>
    <dgm:cxn modelId="{6FC48B28-F8ED-42E3-80EF-C9EE90CBA7D3}" type="presParOf" srcId="{2D358619-623B-4E64-8786-ED7DAFC11DC5}" destId="{F02DB9CD-1B62-4E12-BB7D-3B0DBA05F346}" srcOrd="2" destOrd="0" presId="urn:microsoft.com/office/officeart/2018/2/layout/IconVerticalSolidList"/>
    <dgm:cxn modelId="{D0DDCEB8-C95F-4C04-A9B2-D8A4F5D54EA1}" type="presParOf" srcId="{2D358619-623B-4E64-8786-ED7DAFC11DC5}" destId="{73BA3BD0-B804-40ED-B730-B739330E1722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Data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Analysis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93B867F8-E414-414A-BCDD-B7991ED7A951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7A6A14A3-6D84-4986-B114-3D993FD12988}" type="pres">
      <dgm:prSet presAssocID="{41CDB9B8-E81E-41E7-AE89-8F6EDFC88D92}" presName="compNode" presStyleCnt="0"/>
      <dgm:spPr/>
    </dgm:pt>
    <dgm:pt modelId="{D855985A-9606-43AA-8138-2D327AB02668}" type="pres">
      <dgm:prSet presAssocID="{41CDB9B8-E81E-41E7-AE89-8F6EDFC88D9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71CEDD4-E5C1-43A5-981B-D469441843FA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1ECEA80-FBB0-414E-B65F-F0909C02CD47}" type="pres">
      <dgm:prSet presAssocID="{41CDB9B8-E81E-41E7-AE89-8F6EDFC88D92}" presName="spaceRect" presStyleCnt="0"/>
      <dgm:spPr/>
    </dgm:pt>
    <dgm:pt modelId="{67FE7435-4EFB-470B-981F-DF49CDB430CC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DAA49342-FB9E-4457-84E7-D26D4DCFCC33}" type="pres">
      <dgm:prSet presAssocID="{BA791450-8D1E-4A6F-B71D-2984D9E245C4}" presName="sibTrans" presStyleCnt="0"/>
      <dgm:spPr/>
    </dgm:pt>
    <dgm:pt modelId="{CE32747E-BE81-4036-9009-313FF5E73F29}" type="pres">
      <dgm:prSet presAssocID="{4D7D34C7-9466-4514-BF51-7396C17436B5}" presName="compNode" presStyleCnt="0"/>
      <dgm:spPr/>
    </dgm:pt>
    <dgm:pt modelId="{511EB657-6FA3-4A85-B884-7A4A7FA33679}" type="pres">
      <dgm:prSet presAssocID="{4D7D34C7-9466-4514-BF51-7396C17436B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CA8ADC7-C86A-4471-8AEB-EC455485E10E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1B260FA2-CCF9-4FE9-852A-6C4F3145E0DB}" type="pres">
      <dgm:prSet presAssocID="{4D7D34C7-9466-4514-BF51-7396C17436B5}" presName="spaceRect" presStyleCnt="0"/>
      <dgm:spPr/>
    </dgm:pt>
    <dgm:pt modelId="{0223179B-BAF0-4498-A018-F23FA450DCFB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FC3A77F8-D9D6-4DAF-B99D-184DCD8F93D2}" type="pres">
      <dgm:prSet presAssocID="{483498F9-A0C2-4668-85AB-D8E6E254F73B}" presName="sibTrans" presStyleCnt="0"/>
      <dgm:spPr/>
    </dgm:pt>
    <dgm:pt modelId="{F0140940-C0E8-49A1-976F-48717C8202D0}" type="pres">
      <dgm:prSet presAssocID="{8E185869-F0D4-43E2-B08A-2F3E83EE98F3}" presName="compNode" presStyleCnt="0"/>
      <dgm:spPr/>
    </dgm:pt>
    <dgm:pt modelId="{C32FBBF5-213C-421B-B8C0-BE7BBE2B72EA}" type="pres">
      <dgm:prSet presAssocID="{8E185869-F0D4-43E2-B08A-2F3E83EE98F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E9B22D3-8B34-44BE-81C8-0C740EAC4B4C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4A9B6D23-193C-47D3-934A-99926963E2A4}" type="pres">
      <dgm:prSet presAssocID="{8E185869-F0D4-43E2-B08A-2F3E83EE98F3}" presName="spaceRect" presStyleCnt="0"/>
      <dgm:spPr/>
    </dgm:pt>
    <dgm:pt modelId="{0F11906B-5F98-4BB4-91AA-36CF9DA68DF5}" type="pres">
      <dgm:prSet presAssocID="{8E185869-F0D4-43E2-B08A-2F3E83EE98F3}" presName="textRect" presStyleLbl="revTx" presStyleIdx="2" presStyleCnt="3" custLinFactNeighborX="1194" custLinFactNeighborY="1849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F5D1E86C-6F7A-40FD-A6EE-C4E071DE2D39}" type="presOf" srcId="{7B62DEA7-9DCD-4B2E-9DC5-BE121C266AFD}" destId="{93B867F8-E414-414A-BCDD-B7991ED7A951}" srcOrd="0" destOrd="0" presId="urn:microsoft.com/office/officeart/2018/5/layout/IconLeafLabelList"/>
    <dgm:cxn modelId="{166B7089-E981-46FB-9346-D240C4593CE1}" type="presOf" srcId="{4D7D34C7-9466-4514-BF51-7396C17436B5}" destId="{0223179B-BAF0-4498-A018-F23FA450DCFB}" srcOrd="0" destOrd="0" presId="urn:microsoft.com/office/officeart/2018/5/layout/IconLeafLabelList"/>
    <dgm:cxn modelId="{987CF8B4-2AA6-4733-AC57-17C9A92DB11C}" type="presOf" srcId="{8E185869-F0D4-43E2-B08A-2F3E83EE98F3}" destId="{0F11906B-5F98-4BB4-91AA-36CF9DA68DF5}" srcOrd="0" destOrd="0" presId="urn:microsoft.com/office/officeart/2018/5/layout/IconLeafLabelList"/>
    <dgm:cxn modelId="{59454AFE-DCEA-434F-938E-194AADE12B17}" type="presOf" srcId="{41CDB9B8-E81E-41E7-AE89-8F6EDFC88D92}" destId="{67FE7435-4EFB-470B-981F-DF49CDB430CC}" srcOrd="0" destOrd="0" presId="urn:microsoft.com/office/officeart/2018/5/layout/IconLeafLabelList"/>
    <dgm:cxn modelId="{077A976B-1F38-441D-9228-E6BDA25014B4}" type="presParOf" srcId="{93B867F8-E414-414A-BCDD-B7991ED7A951}" destId="{7A6A14A3-6D84-4986-B114-3D993FD12988}" srcOrd="0" destOrd="0" presId="urn:microsoft.com/office/officeart/2018/5/layout/IconLeafLabelList"/>
    <dgm:cxn modelId="{0C0E534D-D1D8-4B26-9DCC-E0AA2556124D}" type="presParOf" srcId="{7A6A14A3-6D84-4986-B114-3D993FD12988}" destId="{D855985A-9606-43AA-8138-2D327AB02668}" srcOrd="0" destOrd="0" presId="urn:microsoft.com/office/officeart/2018/5/layout/IconLeafLabelList"/>
    <dgm:cxn modelId="{14444030-CEC4-46F9-9F70-4FAFD03176A5}" type="presParOf" srcId="{7A6A14A3-6D84-4986-B114-3D993FD12988}" destId="{571CEDD4-E5C1-43A5-981B-D469441843FA}" srcOrd="1" destOrd="0" presId="urn:microsoft.com/office/officeart/2018/5/layout/IconLeafLabelList"/>
    <dgm:cxn modelId="{E1F5343F-6D05-45C3-80F6-C24E94BDF4D2}" type="presParOf" srcId="{7A6A14A3-6D84-4986-B114-3D993FD12988}" destId="{D1ECEA80-FBB0-414E-B65F-F0909C02CD47}" srcOrd="2" destOrd="0" presId="urn:microsoft.com/office/officeart/2018/5/layout/IconLeafLabelList"/>
    <dgm:cxn modelId="{72DF4B85-CF84-4F36-95C5-417C19C4586F}" type="presParOf" srcId="{7A6A14A3-6D84-4986-B114-3D993FD12988}" destId="{67FE7435-4EFB-470B-981F-DF49CDB430CC}" srcOrd="3" destOrd="0" presId="urn:microsoft.com/office/officeart/2018/5/layout/IconLeafLabelList"/>
    <dgm:cxn modelId="{567C3216-7D00-4C20-8C81-A14370F0C45E}" type="presParOf" srcId="{93B867F8-E414-414A-BCDD-B7991ED7A951}" destId="{DAA49342-FB9E-4457-84E7-D26D4DCFCC33}" srcOrd="1" destOrd="0" presId="urn:microsoft.com/office/officeart/2018/5/layout/IconLeafLabelList"/>
    <dgm:cxn modelId="{487D7031-5F44-4B6D-8BFD-41C24AB86F47}" type="presParOf" srcId="{93B867F8-E414-414A-BCDD-B7991ED7A951}" destId="{CE32747E-BE81-4036-9009-313FF5E73F29}" srcOrd="2" destOrd="0" presId="urn:microsoft.com/office/officeart/2018/5/layout/IconLeafLabelList"/>
    <dgm:cxn modelId="{EC2B251A-1EA1-43F5-B26B-FAAC6374EF0A}" type="presParOf" srcId="{CE32747E-BE81-4036-9009-313FF5E73F29}" destId="{511EB657-6FA3-4A85-B884-7A4A7FA33679}" srcOrd="0" destOrd="0" presId="urn:microsoft.com/office/officeart/2018/5/layout/IconLeafLabelList"/>
    <dgm:cxn modelId="{A856A53E-2EE9-41E6-9794-19D2646A0A8E}" type="presParOf" srcId="{CE32747E-BE81-4036-9009-313FF5E73F29}" destId="{8CA8ADC7-C86A-4471-8AEB-EC455485E10E}" srcOrd="1" destOrd="0" presId="urn:microsoft.com/office/officeart/2018/5/layout/IconLeafLabelList"/>
    <dgm:cxn modelId="{77307FFF-693D-41AF-BAF9-66CA3BA036E7}" type="presParOf" srcId="{CE32747E-BE81-4036-9009-313FF5E73F29}" destId="{1B260FA2-CCF9-4FE9-852A-6C4F3145E0DB}" srcOrd="2" destOrd="0" presId="urn:microsoft.com/office/officeart/2018/5/layout/IconLeafLabelList"/>
    <dgm:cxn modelId="{03018AF2-5A81-472A-B258-4288BAB1659F}" type="presParOf" srcId="{CE32747E-BE81-4036-9009-313FF5E73F29}" destId="{0223179B-BAF0-4498-A018-F23FA450DCFB}" srcOrd="3" destOrd="0" presId="urn:microsoft.com/office/officeart/2018/5/layout/IconLeafLabelList"/>
    <dgm:cxn modelId="{AEEED067-67E4-43C4-9DE1-0A514F0CF237}" type="presParOf" srcId="{93B867F8-E414-414A-BCDD-B7991ED7A951}" destId="{FC3A77F8-D9D6-4DAF-B99D-184DCD8F93D2}" srcOrd="3" destOrd="0" presId="urn:microsoft.com/office/officeart/2018/5/layout/IconLeafLabelList"/>
    <dgm:cxn modelId="{6F152FC5-9077-4033-85FF-D16C967FF974}" type="presParOf" srcId="{93B867F8-E414-414A-BCDD-B7991ED7A951}" destId="{F0140940-C0E8-49A1-976F-48717C8202D0}" srcOrd="4" destOrd="0" presId="urn:microsoft.com/office/officeart/2018/5/layout/IconLeafLabelList"/>
    <dgm:cxn modelId="{D46532F0-E904-4A4F-83DC-EDEC2201EDF5}" type="presParOf" srcId="{F0140940-C0E8-49A1-976F-48717C8202D0}" destId="{C32FBBF5-213C-421B-B8C0-BE7BBE2B72EA}" srcOrd="0" destOrd="0" presId="urn:microsoft.com/office/officeart/2018/5/layout/IconLeafLabelList"/>
    <dgm:cxn modelId="{B83B21F0-427A-4ADC-9304-8D80E930B688}" type="presParOf" srcId="{F0140940-C0E8-49A1-976F-48717C8202D0}" destId="{4E9B22D3-8B34-44BE-81C8-0C740EAC4B4C}" srcOrd="1" destOrd="0" presId="urn:microsoft.com/office/officeart/2018/5/layout/IconLeafLabelList"/>
    <dgm:cxn modelId="{4A0A01FE-9611-4522-AD72-22FC2B598C6A}" type="presParOf" srcId="{F0140940-C0E8-49A1-976F-48717C8202D0}" destId="{4A9B6D23-193C-47D3-934A-99926963E2A4}" srcOrd="2" destOrd="0" presId="urn:microsoft.com/office/officeart/2018/5/layout/IconLeafLabelList"/>
    <dgm:cxn modelId="{26D8459E-D95C-4CED-A0C4-8390A397F2A1}" type="presParOf" srcId="{F0140940-C0E8-49A1-976F-48717C8202D0}" destId="{0F11906B-5F98-4BB4-91AA-36CF9DA68DF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66FA6-753F-4634-847C-3776E08D4B7E}">
      <dsp:nvSpPr>
        <dsp:cNvPr id="0" name=""/>
        <dsp:cNvSpPr/>
      </dsp:nvSpPr>
      <dsp:spPr>
        <a:xfrm>
          <a:off x="0" y="0"/>
          <a:ext cx="2562579" cy="11570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4F75B-F23E-458D-8503-2D17FB11A702}">
      <dsp:nvSpPr>
        <dsp:cNvPr id="0" name=""/>
        <dsp:cNvSpPr/>
      </dsp:nvSpPr>
      <dsp:spPr>
        <a:xfrm>
          <a:off x="350018" y="260838"/>
          <a:ext cx="636397" cy="6363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907AB-9FCD-4D59-B68F-4F73F035FE52}">
      <dsp:nvSpPr>
        <dsp:cNvPr id="0" name=""/>
        <dsp:cNvSpPr/>
      </dsp:nvSpPr>
      <dsp:spPr>
        <a:xfrm>
          <a:off x="1336435" y="494"/>
          <a:ext cx="1226143" cy="1157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58" tIns="122458" rIns="122458" bIns="1224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Plant </a:t>
          </a:r>
        </a:p>
      </dsp:txBody>
      <dsp:txXfrm>
        <a:off x="1336435" y="494"/>
        <a:ext cx="1226143" cy="1157086"/>
      </dsp:txXfrm>
    </dsp:sp>
    <dsp:sp modelId="{0F6BAAF8-CB60-4B3A-8B7F-F036077073E4}">
      <dsp:nvSpPr>
        <dsp:cNvPr id="0" name=""/>
        <dsp:cNvSpPr/>
      </dsp:nvSpPr>
      <dsp:spPr>
        <a:xfrm>
          <a:off x="0" y="1446852"/>
          <a:ext cx="2562579" cy="1157086"/>
        </a:xfrm>
        <a:prstGeom prst="roundRect">
          <a:avLst>
            <a:gd name="adj" fmla="val 10000"/>
          </a:avLst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6F64E-08D3-4401-971A-A37980929B2F}">
      <dsp:nvSpPr>
        <dsp:cNvPr id="0" name=""/>
        <dsp:cNvSpPr/>
      </dsp:nvSpPr>
      <dsp:spPr>
        <a:xfrm>
          <a:off x="350018" y="1707197"/>
          <a:ext cx="636397" cy="636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FAF41-DF03-485F-8F06-C142970A5497}">
      <dsp:nvSpPr>
        <dsp:cNvPr id="0" name=""/>
        <dsp:cNvSpPr/>
      </dsp:nvSpPr>
      <dsp:spPr>
        <a:xfrm>
          <a:off x="1336435" y="1446852"/>
          <a:ext cx="1226143" cy="1157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58" tIns="122458" rIns="122458" bIns="1224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Fruit</a:t>
          </a:r>
        </a:p>
      </dsp:txBody>
      <dsp:txXfrm>
        <a:off x="1336435" y="1446852"/>
        <a:ext cx="1226143" cy="1157086"/>
      </dsp:txXfrm>
    </dsp:sp>
    <dsp:sp modelId="{AFB2F689-BE38-4D4D-BBC2-8CA8AEAAD3B8}">
      <dsp:nvSpPr>
        <dsp:cNvPr id="0" name=""/>
        <dsp:cNvSpPr/>
      </dsp:nvSpPr>
      <dsp:spPr>
        <a:xfrm>
          <a:off x="0" y="2893210"/>
          <a:ext cx="2562579" cy="1157086"/>
        </a:xfrm>
        <a:prstGeom prst="roundRect">
          <a:avLst>
            <a:gd name="adj" fmla="val 10000"/>
          </a:avLst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C968D-54D8-4E5B-AA68-7BB356A0611B}">
      <dsp:nvSpPr>
        <dsp:cNvPr id="0" name=""/>
        <dsp:cNvSpPr/>
      </dsp:nvSpPr>
      <dsp:spPr>
        <a:xfrm>
          <a:off x="350018" y="3153014"/>
          <a:ext cx="636397" cy="6363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A3BD0-B804-40ED-B730-B739330E1722}">
      <dsp:nvSpPr>
        <dsp:cNvPr id="0" name=""/>
        <dsp:cNvSpPr/>
      </dsp:nvSpPr>
      <dsp:spPr>
        <a:xfrm>
          <a:off x="1336435" y="2893705"/>
          <a:ext cx="1226143" cy="1157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58" tIns="122458" rIns="122458" bIns="12245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Body</a:t>
          </a:r>
        </a:p>
      </dsp:txBody>
      <dsp:txXfrm>
        <a:off x="1336435" y="2893705"/>
        <a:ext cx="1226143" cy="1157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5985A-9606-43AA-8138-2D327AB02668}">
      <dsp:nvSpPr>
        <dsp:cNvPr id="0" name=""/>
        <dsp:cNvSpPr/>
      </dsp:nvSpPr>
      <dsp:spPr>
        <a:xfrm>
          <a:off x="616949" y="472895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CEDD4-E5C1-43A5-981B-D469441843FA}">
      <dsp:nvSpPr>
        <dsp:cNvPr id="0" name=""/>
        <dsp:cNvSpPr/>
      </dsp:nvSpPr>
      <dsp:spPr>
        <a:xfrm>
          <a:off x="1004512" y="86045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E7435-4EFB-470B-981F-DF49CDB430CC}">
      <dsp:nvSpPr>
        <dsp:cNvPr id="0" name=""/>
        <dsp:cNvSpPr/>
      </dsp:nvSpPr>
      <dsp:spPr>
        <a:xfrm>
          <a:off x="35606" y="285789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Data</a:t>
          </a:r>
        </a:p>
      </dsp:txBody>
      <dsp:txXfrm>
        <a:off x="35606" y="2857896"/>
        <a:ext cx="2981250" cy="720000"/>
      </dsp:txXfrm>
    </dsp:sp>
    <dsp:sp modelId="{511EB657-6FA3-4A85-B884-7A4A7FA33679}">
      <dsp:nvSpPr>
        <dsp:cNvPr id="0" name=""/>
        <dsp:cNvSpPr/>
      </dsp:nvSpPr>
      <dsp:spPr>
        <a:xfrm>
          <a:off x="4119918" y="472895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8ADC7-C86A-4471-8AEB-EC455485E10E}">
      <dsp:nvSpPr>
        <dsp:cNvPr id="0" name=""/>
        <dsp:cNvSpPr/>
      </dsp:nvSpPr>
      <dsp:spPr>
        <a:xfrm>
          <a:off x="4507481" y="86045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3179B-BAF0-4498-A018-F23FA450DCFB}">
      <dsp:nvSpPr>
        <dsp:cNvPr id="0" name=""/>
        <dsp:cNvSpPr/>
      </dsp:nvSpPr>
      <dsp:spPr>
        <a:xfrm>
          <a:off x="3538574" y="285789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000" kern="1200" dirty="0"/>
        </a:p>
      </dsp:txBody>
      <dsp:txXfrm>
        <a:off x="3538574" y="2857896"/>
        <a:ext cx="2981250" cy="720000"/>
      </dsp:txXfrm>
    </dsp:sp>
    <dsp:sp modelId="{C32FBBF5-213C-421B-B8C0-BE7BBE2B72EA}">
      <dsp:nvSpPr>
        <dsp:cNvPr id="0" name=""/>
        <dsp:cNvSpPr/>
      </dsp:nvSpPr>
      <dsp:spPr>
        <a:xfrm>
          <a:off x="7622887" y="472895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B22D3-8B34-44BE-81C8-0C740EAC4B4C}">
      <dsp:nvSpPr>
        <dsp:cNvPr id="0" name=""/>
        <dsp:cNvSpPr/>
      </dsp:nvSpPr>
      <dsp:spPr>
        <a:xfrm>
          <a:off x="8010450" y="86045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906B-5F98-4BB4-91AA-36CF9DA68DF5}">
      <dsp:nvSpPr>
        <dsp:cNvPr id="0" name=""/>
        <dsp:cNvSpPr/>
      </dsp:nvSpPr>
      <dsp:spPr>
        <a:xfrm>
          <a:off x="7077139" y="287120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Analysis</a:t>
          </a:r>
        </a:p>
      </dsp:txBody>
      <dsp:txXfrm>
        <a:off x="7077139" y="2871208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7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8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4/6/2022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0.jpeg"/><Relationship Id="rId5" Type="http://schemas.openxmlformats.org/officeDocument/2006/relationships/image" Target="../media/image11.png"/><Relationship Id="rId10" Type="http://schemas.openxmlformats.org/officeDocument/2006/relationships/image" Target="../media/image18.jpeg"/><Relationship Id="rId4" Type="http://schemas.microsoft.com/office/2007/relationships/hdphoto" Target="../media/hdphoto2.wdp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8.png"/><Relationship Id="rId5" Type="http://schemas.openxmlformats.org/officeDocument/2006/relationships/diagramData" Target="../diagrams/data1.xml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31.jpeg"/><Relationship Id="rId7" Type="http://schemas.openxmlformats.org/officeDocument/2006/relationships/diagramData" Target="../diagrams/data2.xml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microsoft.com/office/2007/relationships/diagramDrawing" Target="../diagrams/drawing2.xml"/><Relationship Id="rId5" Type="http://schemas.microsoft.com/office/2007/relationships/hdphoto" Target="../media/hdphoto2.wdp"/><Relationship Id="rId10" Type="http://schemas.openxmlformats.org/officeDocument/2006/relationships/diagramColors" Target="../diagrams/colors2.xml"/><Relationship Id="rId4" Type="http://schemas.openxmlformats.org/officeDocument/2006/relationships/image" Target="../media/image6.png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668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0717" y="29577"/>
            <a:ext cx="6218484" cy="1477942"/>
          </a:xfrm>
        </p:spPr>
        <p:txBody>
          <a:bodyPr anchor="b">
            <a:normAutofit fontScale="90000"/>
          </a:bodyPr>
          <a:lstStyle/>
          <a:p>
            <a:r>
              <a:rPr lang="en-US" i="0" dirty="0">
                <a:solidFill>
                  <a:schemeClr val="bg1">
                    <a:lumMod val="85000"/>
                  </a:schemeClr>
                </a:solidFill>
                <a:effectLst/>
                <a:latin typeface="Lato Extended"/>
              </a:rPr>
              <a:t>Symmetry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7806" y="1901171"/>
            <a:ext cx="1227599" cy="216471"/>
          </a:xfrm>
        </p:spPr>
        <p:txBody>
          <a:bodyPr>
            <a:normAutofit fontScale="3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Business Intelligence</a:t>
            </a:r>
          </a:p>
        </p:txBody>
      </p:sp>
      <p:pic>
        <p:nvPicPr>
          <p:cNvPr id="2050" name="Picture 2" descr="blog — Kathryn McCrary Photography | Fruit photography, Orange fruit,  Fruits photos">
            <a:extLst>
              <a:ext uri="{FF2B5EF4-FFF2-40B4-BE49-F238E27FC236}">
                <a16:creationId xmlns:a16="http://schemas.microsoft.com/office/drawing/2014/main" id="{6285AE8D-C8C9-43EC-98A1-98B0A32D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44" y="-10"/>
            <a:ext cx="38330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C60591-EE28-4F03-B579-74273160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44" y="3432638"/>
            <a:ext cx="3334536" cy="33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iwano | Fruit and veg, Fruit, Patterns in nature">
            <a:extLst>
              <a:ext uri="{FF2B5EF4-FFF2-40B4-BE49-F238E27FC236}">
                <a16:creationId xmlns:a16="http://schemas.microsoft.com/office/drawing/2014/main" id="{207E8379-3D67-43C6-A2F6-128604BB1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" y="3777615"/>
            <a:ext cx="2945296" cy="28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gronomy | Free Full-Text | Modulatory Effects of Interspecific and Gourd  Rootstocks on Crop Performance, Physicochemical Quality, Bioactive  Components and Postharvest Performance of Diploid and Triploid Watermelon  Scions | HTML">
            <a:extLst>
              <a:ext uri="{FF2B5EF4-FFF2-40B4-BE49-F238E27FC236}">
                <a16:creationId xmlns:a16="http://schemas.microsoft.com/office/drawing/2014/main" id="{0E019C5A-28B8-4E8C-9425-3A40AE12A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" y="1388232"/>
            <a:ext cx="4957388" cy="216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Orange slice Mathematics Symmetry Patterns in nature, Orange, food, citrus,  orange png | PNGWing">
            <a:extLst>
              <a:ext uri="{FF2B5EF4-FFF2-40B4-BE49-F238E27FC236}">
                <a16:creationId xmlns:a16="http://schemas.microsoft.com/office/drawing/2014/main" id="{96969230-E352-4740-8B81-D1A6503E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41" b="97629" l="4130" r="95435">
                        <a14:foregroundMark x1="21413" y1="21228" x2="21413" y2="21228"/>
                        <a14:foregroundMark x1="21413" y1="21228" x2="52500" y2="17780"/>
                        <a14:foregroundMark x1="52500" y1="17780" x2="70217" y2="25431"/>
                        <a14:foregroundMark x1="70217" y1="25431" x2="74783" y2="51724"/>
                        <a14:foregroundMark x1="74783" y1="51724" x2="63587" y2="61530"/>
                        <a14:foregroundMark x1="63587" y1="61530" x2="37826" y2="62284"/>
                        <a14:foregroundMark x1="37826" y1="62284" x2="35870" y2="61207"/>
                        <a14:foregroundMark x1="41522" y1="82435" x2="22609" y2="74461"/>
                        <a14:foregroundMark x1="22609" y1="74461" x2="10978" y2="57004"/>
                        <a14:foregroundMark x1="10978" y1="57004" x2="14022" y2="30065"/>
                        <a14:foregroundMark x1="14022" y1="30065" x2="17174" y2="25216"/>
                        <a14:foregroundMark x1="54674" y1="11207" x2="83696" y2="27909"/>
                        <a14:foregroundMark x1="83696" y1="27909" x2="86957" y2="52478"/>
                        <a14:foregroundMark x1="86957" y1="52478" x2="83043" y2="61207"/>
                        <a14:foregroundMark x1="49348" y1="92349" x2="59674" y2="94504"/>
                        <a14:foregroundMark x1="59674" y1="94504" x2="68043" y2="93319"/>
                        <a14:foregroundMark x1="68043" y1="93319" x2="94891" y2="70797"/>
                        <a14:foregroundMark x1="94891" y1="70797" x2="95543" y2="69935"/>
                        <a14:foregroundMark x1="95543" y1="67134" x2="88913" y2="32435"/>
                        <a14:foregroundMark x1="36087" y1="10022" x2="62935" y2="3448"/>
                        <a14:foregroundMark x1="4891" y1="32220" x2="4239" y2="37500"/>
                        <a14:foregroundMark x1="43587" y1="97091" x2="48696" y2="97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5247">
            <a:off x="9535594" y="2186332"/>
            <a:ext cx="1594022" cy="16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D8523260-4E4B-4907-8BD8-A257B928B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330" y="234563"/>
            <a:ext cx="7891272" cy="1069848"/>
          </a:xfrm>
        </p:spPr>
        <p:txBody>
          <a:bodyPr>
            <a:normAutofit/>
          </a:bodyPr>
          <a:lstStyle/>
          <a:p>
            <a:r>
              <a:rPr lang="en-US" sz="3200" i="0" dirty="0">
                <a:solidFill>
                  <a:srgbClr val="000000"/>
                </a:solidFill>
                <a:effectLst/>
                <a:latin typeface="+mj-lt"/>
              </a:rPr>
              <a:t>Which topic did you research and how does it work?</a:t>
            </a:r>
          </a:p>
          <a:p>
            <a:endParaRPr lang="en-US" sz="2800" dirty="0"/>
          </a:p>
        </p:txBody>
      </p:sp>
      <p:sp>
        <p:nvSpPr>
          <p:cNvPr id="13" name="Subtitle 5">
            <a:extLst>
              <a:ext uri="{FF2B5EF4-FFF2-40B4-BE49-F238E27FC236}">
                <a16:creationId xmlns:a16="http://schemas.microsoft.com/office/drawing/2014/main" id="{C252A646-5772-472A-850E-F83D15D0FE63}"/>
              </a:ext>
            </a:extLst>
          </p:cNvPr>
          <p:cNvSpPr txBox="1">
            <a:spLocks/>
          </p:cNvSpPr>
          <p:nvPr/>
        </p:nvSpPr>
        <p:spPr>
          <a:xfrm>
            <a:off x="8598408" y="447261"/>
            <a:ext cx="2942026" cy="18586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Symmetry in everyday language refers to a sense of harmonious and beautiful proportion and balance. </a:t>
            </a:r>
            <a:endParaRPr lang="en-US" dirty="0"/>
          </a:p>
        </p:txBody>
      </p:sp>
      <p:pic>
        <p:nvPicPr>
          <p:cNvPr id="4100" name="Picture 4" descr="PROMO LISTING Fruits and Vegetables Still Life 226 Modern | Etsy | Fruit  photography, Geometry in nature, Patterns in nature">
            <a:extLst>
              <a:ext uri="{FF2B5EF4-FFF2-40B4-BE49-F238E27FC236}">
                <a16:creationId xmlns:a16="http://schemas.microsoft.com/office/drawing/2014/main" id="{DB2266FD-766C-4259-AB43-FED1C47FC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935" y="1304411"/>
            <a:ext cx="5284688" cy="512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63EE0-4DE4-45FE-8FEF-33BCFF802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06" t="17826" r="42282" b="28116"/>
          <a:stretch/>
        </p:blipFill>
        <p:spPr>
          <a:xfrm>
            <a:off x="121655" y="1105184"/>
            <a:ext cx="2986932" cy="5434763"/>
          </a:xfrm>
          <a:prstGeom prst="rect">
            <a:avLst/>
          </a:prstGeom>
        </p:spPr>
      </p:pic>
      <p:pic>
        <p:nvPicPr>
          <p:cNvPr id="4104" name="Picture 8" descr="Patterns and Colours | Patterns in nature, Texture inspiration, Food art">
            <a:extLst>
              <a:ext uri="{FF2B5EF4-FFF2-40B4-BE49-F238E27FC236}">
                <a16:creationId xmlns:a16="http://schemas.microsoft.com/office/drawing/2014/main" id="{4D78682C-A509-4D76-BDAC-B9E835FF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408" y="3867772"/>
            <a:ext cx="3468396" cy="256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74">
            <a:extLst>
              <a:ext uri="{FF2B5EF4-FFF2-40B4-BE49-F238E27FC236}">
                <a16:creationId xmlns:a16="http://schemas.microsoft.com/office/drawing/2014/main" id="{36F0F344-24FD-4970-8ED5-5735277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6" name="Picture 6" descr="Pome Fruits Archives - Waves in the Kitchen">
            <a:extLst>
              <a:ext uri="{FF2B5EF4-FFF2-40B4-BE49-F238E27FC236}">
                <a16:creationId xmlns:a16="http://schemas.microsoft.com/office/drawing/2014/main" id="{E9851151-931A-46D3-B573-648052C20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6" r="-1" b="15579"/>
          <a:stretch/>
        </p:blipFill>
        <p:spPr bwMode="auto">
          <a:xfrm>
            <a:off x="306314" y="334791"/>
            <a:ext cx="4541990" cy="40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mato Slices Royalty Free Stock Images - Image: 16267269 | Patterns in  nature, Fractals in nature, Nature art">
            <a:extLst>
              <a:ext uri="{FF2B5EF4-FFF2-40B4-BE49-F238E27FC236}">
                <a16:creationId xmlns:a16="http://schemas.microsoft.com/office/drawing/2014/main" id="{CB3646BE-771D-43D2-8156-5329797BD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" r="5787" b="4"/>
          <a:stretch/>
        </p:blipFill>
        <p:spPr bwMode="auto">
          <a:xfrm>
            <a:off x="4972050" y="334791"/>
            <a:ext cx="2543175" cy="40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t09-line-fruit-green-nature-pattern-blue-wallpaper">
            <a:extLst>
              <a:ext uri="{FF2B5EF4-FFF2-40B4-BE49-F238E27FC236}">
                <a16:creationId xmlns:a16="http://schemas.microsoft.com/office/drawing/2014/main" id="{F73B6E31-5325-4949-9F24-FAB286014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 r="2" b="22823"/>
          <a:stretch/>
        </p:blipFill>
        <p:spPr bwMode="auto">
          <a:xfrm>
            <a:off x="7620000" y="334791"/>
            <a:ext cx="4248149" cy="40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ruits Pomegranate Healthy - Free photo on Pixabay">
            <a:extLst>
              <a:ext uri="{FF2B5EF4-FFF2-40B4-BE49-F238E27FC236}">
                <a16:creationId xmlns:a16="http://schemas.microsoft.com/office/drawing/2014/main" id="{1279110F-DA36-44AE-AF01-11D01A791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8" b="18041"/>
          <a:stretch/>
        </p:blipFill>
        <p:spPr bwMode="auto">
          <a:xfrm>
            <a:off x="306314" y="4472610"/>
            <a:ext cx="4541990" cy="19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76">
            <a:extLst>
              <a:ext uri="{FF2B5EF4-FFF2-40B4-BE49-F238E27FC236}">
                <a16:creationId xmlns:a16="http://schemas.microsoft.com/office/drawing/2014/main" id="{66ADEF1C-F755-461F-A941-7E4A8E6BB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4497360"/>
            <a:ext cx="6894576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0" name="Rectangle 78">
            <a:extLst>
              <a:ext uri="{FF2B5EF4-FFF2-40B4-BE49-F238E27FC236}">
                <a16:creationId xmlns:a16="http://schemas.microsoft.com/office/drawing/2014/main" id="{84A7C287-8C35-4FE5-8596-E5DFD9436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050" y="6432278"/>
            <a:ext cx="6894576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5A0A9F1-38E2-4960-9089-70BA8DED2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4618" y="4851154"/>
            <a:ext cx="6479822" cy="1089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In mathematics, "symmetry" has a more precise definition, and is usually used to refer to an object that is invariant under some…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2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 descr="Orange slice Mathematics Symmetry Patterns in nature, Orange, food, citrus,  orange png | PNGWing">
            <a:extLst>
              <a:ext uri="{FF2B5EF4-FFF2-40B4-BE49-F238E27FC236}">
                <a16:creationId xmlns:a16="http://schemas.microsoft.com/office/drawing/2014/main" id="{96969230-E352-4740-8B81-D1A6503E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41" b="97629" l="4130" r="95435">
                        <a14:foregroundMark x1="21413" y1="21228" x2="21413" y2="21228"/>
                        <a14:foregroundMark x1="21413" y1="21228" x2="52500" y2="17780"/>
                        <a14:foregroundMark x1="52500" y1="17780" x2="70217" y2="25431"/>
                        <a14:foregroundMark x1="70217" y1="25431" x2="74783" y2="51724"/>
                        <a14:foregroundMark x1="74783" y1="51724" x2="63587" y2="61530"/>
                        <a14:foregroundMark x1="63587" y1="61530" x2="37826" y2="62284"/>
                        <a14:foregroundMark x1="37826" y1="62284" x2="35870" y2="61207"/>
                        <a14:foregroundMark x1="41522" y1="82435" x2="22609" y2="74461"/>
                        <a14:foregroundMark x1="22609" y1="74461" x2="10978" y2="57004"/>
                        <a14:foregroundMark x1="10978" y1="57004" x2="14022" y2="30065"/>
                        <a14:foregroundMark x1="14022" y1="30065" x2="17174" y2="25216"/>
                        <a14:foregroundMark x1="54674" y1="11207" x2="83696" y2="27909"/>
                        <a14:foregroundMark x1="83696" y1="27909" x2="86957" y2="52478"/>
                        <a14:foregroundMark x1="86957" y1="52478" x2="83043" y2="61207"/>
                        <a14:foregroundMark x1="49348" y1="92349" x2="59674" y2="94504"/>
                        <a14:foregroundMark x1="59674" y1="94504" x2="68043" y2="93319"/>
                        <a14:foregroundMark x1="68043" y1="93319" x2="94891" y2="70797"/>
                        <a14:foregroundMark x1="94891" y1="70797" x2="95543" y2="69935"/>
                        <a14:foregroundMark x1="95543" y1="67134" x2="88913" y2="32435"/>
                        <a14:foregroundMark x1="36087" y1="10022" x2="62935" y2="3448"/>
                        <a14:foregroundMark x1="4891" y1="32220" x2="4239" y2="37500"/>
                        <a14:foregroundMark x1="43587" y1="97091" x2="48696" y2="97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79" y="4550161"/>
            <a:ext cx="1731825" cy="17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B3B1239-D7D2-4C8D-ACD5-DC0776AF4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467" y="278056"/>
            <a:ext cx="6479822" cy="1089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In mathematics, "symmetry" has a more precise definition, and is usually used to refer to an object that is invariant under some…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AD56E-A216-4DF9-A14D-45F6F7B89927}"/>
              </a:ext>
            </a:extLst>
          </p:cNvPr>
          <p:cNvSpPr txBox="1"/>
          <p:nvPr/>
        </p:nvSpPr>
        <p:spPr>
          <a:xfrm>
            <a:off x="4097866" y="6214825"/>
            <a:ext cx="7958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Roboto" panose="02000000000000000000" pitchFamily="2" charset="0"/>
              </a:rPr>
              <a:t>… transformations; including translation, reflection, rotation or scaling</a:t>
            </a:r>
            <a:endParaRPr lang="en-US" dirty="0"/>
          </a:p>
        </p:txBody>
      </p:sp>
      <p:pic>
        <p:nvPicPr>
          <p:cNvPr id="13" name="Picture 6" descr="Pome Fruits Archives - Waves in the Kitchen">
            <a:extLst>
              <a:ext uri="{FF2B5EF4-FFF2-40B4-BE49-F238E27FC236}">
                <a16:creationId xmlns:a16="http://schemas.microsoft.com/office/drawing/2014/main" id="{78F55E15-2B47-4FB2-9B5C-87389B2D5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6" r="-1" b="15579"/>
          <a:stretch/>
        </p:blipFill>
        <p:spPr bwMode="auto">
          <a:xfrm>
            <a:off x="325483" y="1367463"/>
            <a:ext cx="3514893" cy="31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omato Slices Royalty Free Stock Images - Image: 16267269 | Patterns in  nature, Fractals in nature, Nature art">
            <a:extLst>
              <a:ext uri="{FF2B5EF4-FFF2-40B4-BE49-F238E27FC236}">
                <a16:creationId xmlns:a16="http://schemas.microsoft.com/office/drawing/2014/main" id="{AD4B5F52-31B7-4CBF-A789-BEA0EEBFF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" r="5787" b="4"/>
          <a:stretch/>
        </p:blipFill>
        <p:spPr bwMode="auto">
          <a:xfrm>
            <a:off x="4539220" y="1367463"/>
            <a:ext cx="1968078" cy="31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vt09-line-fruit-green-nature-pattern-blue-wallpaper">
            <a:extLst>
              <a:ext uri="{FF2B5EF4-FFF2-40B4-BE49-F238E27FC236}">
                <a16:creationId xmlns:a16="http://schemas.microsoft.com/office/drawing/2014/main" id="{A2B20034-01E6-4132-8D1A-1D8992664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 r="2" b="22823"/>
          <a:stretch/>
        </p:blipFill>
        <p:spPr bwMode="auto">
          <a:xfrm>
            <a:off x="7572722" y="1367463"/>
            <a:ext cx="3287500" cy="311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ruits Pomegranate Healthy - Free photo on Pixabay">
            <a:extLst>
              <a:ext uri="{FF2B5EF4-FFF2-40B4-BE49-F238E27FC236}">
                <a16:creationId xmlns:a16="http://schemas.microsoft.com/office/drawing/2014/main" id="{28BE0D57-7BCD-44C9-BB7F-366821115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8" b="18041"/>
          <a:stretch/>
        </p:blipFill>
        <p:spPr bwMode="auto">
          <a:xfrm>
            <a:off x="325483" y="5047126"/>
            <a:ext cx="3514893" cy="154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he Secret of Successful Seeds | Homegrown Hydroponics">
            <a:extLst>
              <a:ext uri="{FF2B5EF4-FFF2-40B4-BE49-F238E27FC236}">
                <a16:creationId xmlns:a16="http://schemas.microsoft.com/office/drawing/2014/main" id="{AE431F1A-9837-4C71-83EE-1A1886AC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190" y="4507705"/>
            <a:ext cx="2455372" cy="163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39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531" y="257462"/>
            <a:ext cx="5299586" cy="4572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4000" dirty="0"/>
              <a:t>Patterns are in: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graphicFrame>
        <p:nvGraphicFramePr>
          <p:cNvPr id="76" name="Content Placeholder 2" descr="Icon Smart Art graphic">
            <a:extLst>
              <a:ext uri="{FF2B5EF4-FFF2-40B4-BE49-F238E27FC236}">
                <a16:creationId xmlns:a16="http://schemas.microsoft.com/office/drawing/2014/main" id="{F6689467-90E9-3D40-8EC6-DF4B0D9B38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520680"/>
              </p:ext>
            </p:extLst>
          </p:nvPr>
        </p:nvGraphicFramePr>
        <p:xfrm>
          <a:off x="6252586" y="141813"/>
          <a:ext cx="2562579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AFDE8DA-7183-498B-9A1D-CEB14137B0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206" t="48406" r="38940" b="9162"/>
          <a:stretch/>
        </p:blipFill>
        <p:spPr>
          <a:xfrm>
            <a:off x="135467" y="0"/>
            <a:ext cx="5834270" cy="2910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D9760-E25E-4E2A-9CCB-662F81CB0FC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369" t="35217" r="38777" b="23510"/>
          <a:stretch/>
        </p:blipFill>
        <p:spPr>
          <a:xfrm>
            <a:off x="135467" y="3210339"/>
            <a:ext cx="5834270" cy="2830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B34092-98EE-4304-B4F4-F21A144E795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777" t="29420" r="39256" b="26376"/>
          <a:stretch/>
        </p:blipFill>
        <p:spPr>
          <a:xfrm>
            <a:off x="6490555" y="4334418"/>
            <a:ext cx="4554242" cy="2411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153A0C-B4FF-4E20-87D7-3902E6EEC55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696" t="30435" r="63152" b="28292"/>
          <a:stretch/>
        </p:blipFill>
        <p:spPr>
          <a:xfrm>
            <a:off x="9051959" y="842088"/>
            <a:ext cx="1614530" cy="16189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6E5CC0-C816-4D78-85E3-A1067C3FFBE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8250" t="30484" r="39503" b="28243"/>
          <a:stretch/>
        </p:blipFill>
        <p:spPr>
          <a:xfrm>
            <a:off x="9115110" y="2528724"/>
            <a:ext cx="1551379" cy="16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ettuce">
            <a:extLst>
              <a:ext uri="{FF2B5EF4-FFF2-40B4-BE49-F238E27FC236}">
                <a16:creationId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6" name="Rectangle 37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74" y="256037"/>
            <a:ext cx="10058400" cy="1609344"/>
          </a:xfrm>
        </p:spPr>
        <p:txBody>
          <a:bodyPr anchor="ctr">
            <a:normAutofit fontScale="90000"/>
          </a:bodyPr>
          <a:lstStyle/>
          <a:p>
            <a:r>
              <a:rPr lang="en-US" sz="5400" i="0" dirty="0">
                <a:solidFill>
                  <a:schemeClr val="tx1"/>
                </a:solidFill>
                <a:effectLst/>
                <a:latin typeface="+mj-lt"/>
              </a:rPr>
              <a:t> How can this natural pattern be used in the context of data analysis?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8" name="Group 41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graphicFrame>
        <p:nvGraphicFramePr>
          <p:cNvPr id="21" name="Content Placeholder 2" descr="Icon SmartArt graphic">
            <a:extLst>
              <a:ext uri="{FF2B5EF4-FFF2-40B4-BE49-F238E27FC236}">
                <a16:creationId xmlns:a16="http://schemas.microsoft.com/office/drawing/2014/main" id="{A3D1C6A2-434F-413C-ACCC-99B0DBD24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48612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Диаграмма 3" descr="Chart&#10;">
            <a:extLst>
              <a:ext uri="{FF2B5EF4-FFF2-40B4-BE49-F238E27FC236}">
                <a16:creationId xmlns:a16="http://schemas.microsoft.com/office/drawing/2014/main" id="{B5945BC4-360B-4BD7-A07C-FC89BCB74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980718"/>
              </p:ext>
            </p:extLst>
          </p:nvPr>
        </p:nvGraphicFramePr>
        <p:xfrm>
          <a:off x="3448878" y="4540987"/>
          <a:ext cx="4983695" cy="2226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131581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Produce design</Template>
  <TotalTime>54</TotalTime>
  <Words>127</Words>
  <Application>Microsoft Office PowerPoint</Application>
  <PresentationFormat>Widescreen</PresentationFormat>
  <Paragraphs>22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Lato Extended</vt:lpstr>
      <vt:lpstr>Roboto</vt:lpstr>
      <vt:lpstr>Rockwell</vt:lpstr>
      <vt:lpstr>Rockwell Condensed</vt:lpstr>
      <vt:lpstr>Rockwell Extra Bold</vt:lpstr>
      <vt:lpstr>Wingdings</vt:lpstr>
      <vt:lpstr>Wood Type</vt:lpstr>
      <vt:lpstr>Symmetry</vt:lpstr>
      <vt:lpstr>PowerPoint Presentation</vt:lpstr>
      <vt:lpstr>PowerPoint Presentation</vt:lpstr>
      <vt:lpstr>PowerPoint Presentation</vt:lpstr>
      <vt:lpstr>Patterns are in: </vt:lpstr>
      <vt:lpstr> How can this natural pattern be used in the context of data analysis?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Symmetry</dc:title>
  <dc:creator>Carlos Flores</dc:creator>
  <cp:lastModifiedBy>Carlos Flores</cp:lastModifiedBy>
  <cp:revision>1</cp:revision>
  <dcterms:created xsi:type="dcterms:W3CDTF">2022-04-07T05:18:23Z</dcterms:created>
  <dcterms:modified xsi:type="dcterms:W3CDTF">2022-04-07T06:12:38Z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